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6" r:id="rId2"/>
    <p:sldId id="257" r:id="rId3"/>
    <p:sldId id="279" r:id="rId4"/>
    <p:sldId id="258" r:id="rId5"/>
    <p:sldId id="283" r:id="rId6"/>
    <p:sldId id="259" r:id="rId7"/>
    <p:sldId id="260" r:id="rId8"/>
    <p:sldId id="261" r:id="rId9"/>
    <p:sldId id="262" r:id="rId10"/>
    <p:sldId id="263" r:id="rId11"/>
    <p:sldId id="281" r:id="rId12"/>
    <p:sldId id="264" r:id="rId13"/>
    <p:sldId id="265" r:id="rId14"/>
    <p:sldId id="284" r:id="rId15"/>
    <p:sldId id="285" r:id="rId16"/>
    <p:sldId id="289" r:id="rId17"/>
    <p:sldId id="290" r:id="rId18"/>
    <p:sldId id="266" r:id="rId19"/>
    <p:sldId id="267" r:id="rId20"/>
    <p:sldId id="268" r:id="rId21"/>
    <p:sldId id="269" r:id="rId22"/>
    <p:sldId id="270" r:id="rId23"/>
    <p:sldId id="287" r:id="rId24"/>
    <p:sldId id="288" r:id="rId25"/>
    <p:sldId id="271" r:id="rId26"/>
    <p:sldId id="272" r:id="rId27"/>
    <p:sldId id="273" r:id="rId28"/>
    <p:sldId id="282" r:id="rId29"/>
    <p:sldId id="286" r:id="rId30"/>
    <p:sldId id="280" r:id="rId31"/>
    <p:sldId id="274" r:id="rId32"/>
    <p:sldId id="277" r:id="rId33"/>
    <p:sldId id="278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41A2-3B68-43B2-AE47-D25CF520AC3D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9E259-E57D-42CA-B35C-C1663561A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 smtClean="0"/>
              <a:t>Серов художественными средствами концентрирует внимание зрителя на глазах Николая II. В них сквозит грусть и обычные переживания отца семейства. Художнику удалось передать мягкость и деликатность ,свойственные царю.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err="1" smtClean="0"/>
              <a:t>Кстати,Николай</a:t>
            </a:r>
            <a:r>
              <a:rPr lang="ru-RU" sz="1200" b="1" dirty="0" smtClean="0"/>
              <a:t> не был первым из членов монарших семей Европы, кто захотел воспользоваться услугами японских мастеров. В 1881 г. английские принцы Альберт и Джордж уже сделали себе татуировки в Иокогаме.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книжный знак, небольшая художественно выполненная наклейка на внутренней стороне переплёта с именем владельца.. Родиной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экслибриса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считают Германию.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9E259-E57D-42CA-B35C-C1663561A51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9587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Викторина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488832" cy="1070992"/>
          </a:xfrm>
        </p:spPr>
        <p:txBody>
          <a:bodyPr>
            <a:normAutofit/>
          </a:bodyPr>
          <a:lstStyle/>
          <a:p>
            <a:endParaRPr lang="ru-RU" sz="4000" dirty="0"/>
          </a:p>
        </p:txBody>
      </p:sp>
      <p:pic>
        <p:nvPicPr>
          <p:cNvPr id="7" name="Рисунок 6" descr="династия ром.jpg"/>
          <p:cNvPicPr>
            <a:picLocks noChangeAspect="1"/>
          </p:cNvPicPr>
          <p:nvPr/>
        </p:nvPicPr>
        <p:blipFill>
          <a:blip r:embed="rId2" cstate="print">
            <a:lum bright="3000" contrast="25000"/>
          </a:blip>
          <a:stretch>
            <a:fillRect/>
          </a:stretch>
        </p:blipFill>
        <p:spPr>
          <a:xfrm>
            <a:off x="0" y="-4288"/>
            <a:ext cx="9144000" cy="68622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5344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В. А. Жуковский </a:t>
            </a:r>
            <a: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63888" y="1340768"/>
            <a:ext cx="5259160" cy="55172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Стихотворение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Лалла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рук» 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(1821) поэта Василия Андреевича Жуковского (1783-1852). Поводом для написания этого стихотворения явился праздник, данный в Берлине </a:t>
            </a:r>
          </a:p>
          <a:p>
            <a:pPr algn="l"/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15 января 1821 г. прусским королем Фридрихом, по случаю приезда его дочери —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великой княгини Александры Федоровны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и зятя — будущего </a:t>
            </a:r>
            <a:r>
              <a:rPr lang="ru-RU" sz="24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императора Николая I. 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Жуковский, присутствовавший на празднике, написал это стихотворение, где образ </a:t>
            </a:r>
            <a:r>
              <a:rPr lang="ru-RU" sz="24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Лаллы</a:t>
            </a:r>
            <a:r>
              <a:rPr lang="ru-RU" sz="24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Рук превратился в символ поэзии, поэтического вдохновения.</a:t>
            </a:r>
            <a:endParaRPr lang="ru-RU" sz="24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ru-RU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6" descr="жу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048000" cy="36724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04800"/>
            <a:ext cx="5187152" cy="4708376"/>
          </a:xfrm>
        </p:spPr>
        <p:txBody>
          <a:bodyPr>
            <a:normAutofit/>
          </a:bodyPr>
          <a:lstStyle/>
          <a:p>
            <a:pPr algn="l"/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Ах! не с нами обитает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Гений чистый красоты;</a:t>
            </a:r>
            <a:b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Лишь порой он навещает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Нас с небесной высоты;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Он поспешен, как мечтанье,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Как воздушный утра сон;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 в святом воспоминанье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Неразлучен с сердцем он!</a:t>
            </a:r>
            <a:br>
              <a:rPr lang="ru-RU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28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-2772816" y="8036416"/>
            <a:ext cx="216024" cy="45719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  <p:pic>
        <p:nvPicPr>
          <p:cNvPr id="7" name="Содержимое 6" descr="александра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103055" cy="397827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«…делал смотры, парады, учения, ходил по маскарадам, заигрывал с масками, скакал без надобности по России из Чугуева в Новороссийск, Петербург и Москву». </a:t>
            </a:r>
            <a:r>
              <a:rPr lang="ru-RU" b="1" dirty="0" smtClean="0"/>
              <a:t>Кто автор этих строк, и о каком императоре идет речь?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22323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952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Л.Н. Толстой    об   императоре   Николае I </a:t>
            </a:r>
            <a:b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рассказе «За что?»</a:t>
            </a:r>
            <a:r>
              <a:rPr lang="ru-RU" sz="31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060847"/>
            <a:ext cx="1738536" cy="1140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2060847"/>
            <a:ext cx="3455367" cy="1140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толстой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025238" y="2204864"/>
            <a:ext cx="3168352" cy="3960440"/>
          </a:xfrm>
        </p:spPr>
      </p:pic>
      <p:pic>
        <p:nvPicPr>
          <p:cNvPr id="12" name="Содержимое 11" descr="николай 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3133702" cy="394176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75240" cy="2448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При    каком  императоре  </a:t>
            </a:r>
            <a:r>
              <a:rPr lang="ru-RU" sz="3200" dirty="0" smtClean="0"/>
              <a:t>была  построена   первая  железная   дорога  России?  </a:t>
            </a:r>
            <a:r>
              <a:rPr lang="ru-RU" sz="3200" b="1" dirty="0" smtClean="0"/>
              <a:t>Какие  населенные  пункты  </a:t>
            </a:r>
            <a:r>
              <a:rPr lang="ru-RU" sz="3200" dirty="0" smtClean="0"/>
              <a:t>она  соединяла?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" name="Содержимое 10" descr="ж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420888"/>
            <a:ext cx="5723800" cy="35352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53536"/>
            <a:ext cx="4330824" cy="5407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Николае </a:t>
            </a:r>
            <a:r>
              <a:rPr lang="en-US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30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октября (11 ноября по новому стилю) в 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1837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г. состоялось торжественное открытие первой российской железной дороги массового пользования - 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Петербург и Царское Село </a:t>
            </a:r>
            <a:r>
              <a:rPr lang="ru-RU" sz="28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были соединены однопутной железнодорожной колеей, по которой пошли поезда.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никола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094" y="1646238"/>
            <a:ext cx="3349762" cy="44465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507288" cy="56957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Её  называли  «тихой  царицей». </a:t>
            </a:r>
            <a:r>
              <a:rPr lang="ru-RU" sz="3200" dirty="0" smtClean="0"/>
              <a:t>Она  много  внимания  уделяла  деятельности  благотворительных  учреждений. При  её  непосредственном  участии  было  организовано  «Патриотическое  общество для  поддержки  и  облегчения  участи  многих  страдальцев»  после  войны   1812 года.  </a:t>
            </a:r>
            <a:br>
              <a:rPr lang="ru-RU" sz="3200" dirty="0" smtClean="0"/>
            </a:br>
            <a:r>
              <a:rPr lang="ru-RU" sz="3200" dirty="0" smtClean="0"/>
              <a:t> По  легенде она  инсценировала  свою  смерть,  как  и  муж,  и  остаток  дней  провела  в  монастыре  под  именем  Веры  Молчальницы.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Кто  она?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672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628800"/>
            <a:ext cx="4618856" cy="4104456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Императрица   Елизавета  Алексеевна,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жена  Александра </a:t>
            </a: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I.</a:t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елизавета  алексеев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3470668" cy="4308415"/>
          </a:xfrm>
        </p:spPr>
      </p:pic>
      <p:pic>
        <p:nvPicPr>
          <p:cNvPr id="5" name="Рисунок 4" descr="ве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581128"/>
            <a:ext cx="1905000" cy="11144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2360" y="304800"/>
            <a:ext cx="108269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63888" y="1052736"/>
            <a:ext cx="5331168" cy="51845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 В этом произведении </a:t>
            </a:r>
          </a:p>
          <a:p>
            <a:pPr algn="l"/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А.С. Пушкин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очень точно описал трагическое событие, повлиявшее на судьбу его героев, и показал в критический момент образы двух императоров. </a:t>
            </a:r>
            <a:r>
              <a:rPr lang="ru-RU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Как называется это произведение? Назовите  имена  императоров.</a:t>
            </a:r>
          </a:p>
          <a:p>
            <a:pPr algn="l"/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Содержимое 6" descr="пушк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974651" cy="367240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 			</a:t>
            </a:r>
            <a:r>
              <a:rPr lang="ru-RU" sz="29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«Медный всадник»</a:t>
            </a:r>
            <a:r>
              <a:rPr lang="ru-RU" sz="2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29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Последняя поэма, написанная Пушкиным в Болдине </a:t>
            </a:r>
            <a:b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октябре 1833 г., — художественный итог его размышлений о личности Петра I, о «петербургском» периоде русской истории.  В поэме Пушкин показал образы двух императоров в самый драматичный момент для Петербурга и его жителей:</a:t>
            </a:r>
            <a:b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9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	   </a:t>
            </a:r>
            <a:r>
              <a:rPr lang="ru-RU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Петра  Великого   и  Александра  </a:t>
            </a:r>
            <a:r>
              <a:rPr lang="en-US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9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9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flipH="1" flipV="1">
            <a:off x="-180528" y="2204862"/>
            <a:ext cx="63772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flipH="1" flipV="1">
            <a:off x="8686800" y="2174874"/>
            <a:ext cx="457200" cy="1019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пет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3933056"/>
            <a:ext cx="2016224" cy="2636913"/>
          </a:xfrm>
        </p:spPr>
      </p:pic>
      <p:pic>
        <p:nvPicPr>
          <p:cNvPr id="12" name="Содержимое 11" descr="александр 1 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2077760" cy="26468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4553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Что  изображено  на  гербе  рода  Романовых?  Что  символизирует  это  изображение?</a:t>
            </a:r>
            <a:endParaRPr lang="ru-RU" dirty="0"/>
          </a:p>
        </p:txBody>
      </p:sp>
      <p:pic>
        <p:nvPicPr>
          <p:cNvPr id="4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2247900" cy="2790825"/>
          </a:xfrm>
        </p:spPr>
      </p:pic>
      <p:pic>
        <p:nvPicPr>
          <p:cNvPr id="6" name="Рисунок 5" descr="герб украин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1776738" cy="2479170"/>
          </a:xfrm>
          <a:prstGeom prst="rect">
            <a:avLst/>
          </a:prstGeom>
        </p:spPr>
      </p:pic>
      <p:pic>
        <p:nvPicPr>
          <p:cNvPr id="7" name="Рисунок 6" descr="герб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356992"/>
            <a:ext cx="2006980" cy="23762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 ком из российских императоров</a:t>
            </a:r>
            <a:r>
              <a:rPr lang="ru-RU" sz="3100" dirty="0" smtClean="0"/>
              <a:t>, известный историк говорил «…он мелькнул падучей звездой на русском политическом небосклоне…»?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7"/>
            <a:ext cx="4978896" cy="375162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III </a:t>
            </a:r>
            <a:endParaRPr lang="ru-RU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«Случайный гость русского престола, он мелькнул падучей звездой на русском политическом небосклоне, оставив всех в недоумении, зачем он на нем появился» – так писал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историк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В. О. Ключевский </a:t>
            </a:r>
            <a:r>
              <a:rPr lang="ru-RU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 кратком </a:t>
            </a:r>
            <a:r>
              <a:rPr lang="ru-RU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шестимесячном царствовании Петра III.</a:t>
            </a:r>
            <a:endParaRPr lang="ru-RU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пет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092755" cy="40332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8154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Перед вами несколько портретов последнего императора из династии Романовых, </a:t>
            </a:r>
            <a:r>
              <a:rPr lang="ru-RU" sz="2800" b="1" dirty="0" smtClean="0"/>
              <a:t>Николая II. На каком из них он изображен в форме офицера Преображенского полка? </a:t>
            </a:r>
            <a:br>
              <a:rPr lang="ru-RU" sz="2800" b="1" dirty="0" smtClean="0"/>
            </a:br>
            <a:r>
              <a:rPr lang="ru-RU" sz="2800" b="1" dirty="0" smtClean="0"/>
              <a:t> Кто  автор    портрета?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николай 2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2709331" cy="3240360"/>
          </a:xfrm>
          <a:prstGeom prst="rect">
            <a:avLst/>
          </a:prstGeom>
        </p:spPr>
      </p:pic>
      <p:pic>
        <p:nvPicPr>
          <p:cNvPr id="6" name="Рисунок 5" descr="николай 2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708920"/>
            <a:ext cx="2458850" cy="3192016"/>
          </a:xfrm>
          <a:prstGeom prst="rect">
            <a:avLst/>
          </a:prstGeom>
        </p:spPr>
      </p:pic>
      <p:pic>
        <p:nvPicPr>
          <p:cNvPr id="4" name="Содержимое 3" descr="николай 2 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2708920"/>
            <a:ext cx="2267532" cy="3240360"/>
          </a:xfrm>
        </p:spPr>
      </p:pic>
      <p:pic>
        <p:nvPicPr>
          <p:cNvPr id="8" name="Рисунок 7" descr="николай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708920"/>
            <a:ext cx="2169757" cy="32403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5940152" cy="508518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Н</a:t>
            </a:r>
            <a: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 портрете В. А. Серова</a:t>
            </a:r>
            <a:b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Этот портрет император Николай II заказал художнику Серову в качестве подарка для  своей жены Александры Федоровны. </a:t>
            </a:r>
            <a:b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Назначение произведения диктовало иной характер изображения государя, нежели официальный портрет. Император, облаченный в тужурку офицера Преображенского полка, написан в простой обыденной позе. </a:t>
            </a:r>
            <a:endParaRPr lang="ru-RU" sz="2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николай 2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2663702" cy="318578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62373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Какую   татуировку   сделал  себе  во   время  пребывания  в  Японии  цесаревич  Николай  Александрович, будущий  император  Николай</a:t>
            </a:r>
            <a:r>
              <a:rPr lang="en-US" sz="3200" dirty="0" smtClean="0"/>
              <a:t> II</a:t>
            </a:r>
            <a:r>
              <a:rPr lang="ru-RU" sz="3200" dirty="0" smtClean="0"/>
              <a:t> 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 Черный   дракон</a:t>
            </a:r>
            <a:br>
              <a:rPr lang="ru-RU" sz="3200" b="1" dirty="0" smtClean="0"/>
            </a:br>
            <a:r>
              <a:rPr lang="ru-RU" sz="3200" b="1" dirty="0" smtClean="0"/>
              <a:t>2. Красный   дракон</a:t>
            </a:r>
            <a:br>
              <a:rPr lang="ru-RU" sz="3200" b="1" dirty="0" smtClean="0"/>
            </a:br>
            <a:r>
              <a:rPr lang="ru-RU" sz="3200" b="1" dirty="0" smtClean="0"/>
              <a:t>3. Жёлтый  дракон</a:t>
            </a:r>
            <a:br>
              <a:rPr lang="ru-RU" sz="3200" b="1" dirty="0" smtClean="0"/>
            </a:br>
            <a:r>
              <a:rPr lang="ru-RU" sz="3200" b="1" dirty="0" smtClean="0"/>
              <a:t>4. Зелёный  дракон</a:t>
            </a:r>
            <a:endParaRPr lang="ru-RU" sz="3200" b="1" dirty="0"/>
          </a:p>
        </p:txBody>
      </p:sp>
      <p:pic>
        <p:nvPicPr>
          <p:cNvPr id="4" name="Содержимое 3" descr="николай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2492896"/>
            <a:ext cx="2222723" cy="33194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53536"/>
            <a:ext cx="6948264" cy="6847872"/>
          </a:xfrm>
        </p:spPr>
        <p:txBody>
          <a:bodyPr>
            <a:noAutofit/>
          </a:bodyPr>
          <a:lstStyle/>
          <a:p>
            <a:pPr algn="l"/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27 апреля 1891 г. в Нагасаки на фрегате «Память Азова» вместе с    двоюродным  братом Георгом Греческим  прибыл  двадцатитрехлетний цесаревич Николай, который   совершая  неофициальные  прогулки  по  городу, посетил  и  мастера  татуировок.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Японские мастера считались лучшими в мире — только они владели техникой цветной татуировки.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 японцев такая «неразборчивость» вызвала откровенное удивление — ведь в Японии с помощью татуировок клеймили преступников, ими пользовались только представители низших классов.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 «Память Азова» явились два мастера.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Один из них «работал» с Николаем, другой — с Георгом Греческим.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1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Правую руку Николая украсило изображение дракона </a:t>
            </a:r>
            <a: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— с черным телом, желтыми рожками, красным брюхом и зелеными лапами. Несмотря на секретность визита мастеров на корабль, сведения о том, что на руке наследника русского престола теперь красуется дракон, просочились в печать. </a:t>
            </a:r>
            <a:br>
              <a:rPr lang="ru-RU" sz="21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2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дракон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1943993" cy="35283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-243408"/>
            <a:ext cx="3826768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История спасения какого царя</a:t>
            </a:r>
            <a:r>
              <a:rPr lang="ru-RU" sz="3600" dirty="0" smtClean="0"/>
              <a:t> легла в основу сюжета известной оперы М. И. Глинки «Жизнь за царя»?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гл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4455495" cy="2592288"/>
          </a:xfrm>
        </p:spPr>
      </p:pic>
      <p:pic>
        <p:nvPicPr>
          <p:cNvPr id="5" name="Рисунок 4" descr="глин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6" y="620687"/>
            <a:ext cx="3883578" cy="25922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53536"/>
            <a:ext cx="5050904" cy="6343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Михаила Федоровича</a:t>
            </a:r>
            <a: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 </a:t>
            </a:r>
            <a:b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 опере Михаила Ивановича Глинки «Жизнь за царя» («Иван Сусанин») рассказывается о событиях 1612 года, связанных с походом польской шляхты на Москву. Известно, что поляки шли в Кострому, чтобы убить </a:t>
            </a:r>
            <a:b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16-летнего боярина Михаила Романова. Дорогу им вызвался показать </a:t>
            </a: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крестьянин Иван Сусанин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Но вместо этого завел их в болото, где с ними и погиб.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михаил ро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8968"/>
            <a:ext cx="3106738" cy="438050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484784"/>
            <a:ext cx="4402832" cy="5373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>Кому из дома Романовых </a:t>
            </a:r>
            <a:r>
              <a:rPr lang="ru-RU" sz="4000" dirty="0" smtClean="0"/>
              <a:t>принадлежал этот экслибрис? </a:t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александр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609975" cy="395893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4402832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Александру II </a:t>
            </a:r>
            <a:b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Экслибрис - бумажный ярлык, прямоугольный, с вырезанными полукругом внутрь углами, 68 </a:t>
            </a:r>
            <a:r>
              <a:rPr lang="ru-RU" sz="27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61  мм, изображение 44 </a:t>
            </a:r>
            <a:r>
              <a:rPr lang="ru-RU" sz="2700" i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</a:t>
            </a:r>
            <a:r>
              <a:rPr lang="ru-RU" sz="27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40 мм, одноцветный,  с вензелевым изображением инициалов «АН» в облаках, увенчанных императорской короной, окружённой сиянием. Исполнен во II пол. XIX в. 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александр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641520" cy="1800200"/>
          </a:xfrm>
        </p:spPr>
      </p:pic>
      <p:pic>
        <p:nvPicPr>
          <p:cNvPr id="5" name="Рисунок 4" descr="александр 2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3505777" cy="41044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686800" cy="25994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Многие   знают,  что  </a:t>
            </a:r>
            <a:r>
              <a:rPr lang="ru-RU" sz="3200" b="1" dirty="0" smtClean="0"/>
              <a:t>Петр </a:t>
            </a:r>
            <a:r>
              <a:rPr lang="en-US" sz="3200" b="1" dirty="0" smtClean="0"/>
              <a:t>I</a:t>
            </a:r>
            <a:r>
              <a:rPr lang="ru-RU" sz="3200" dirty="0" smtClean="0"/>
              <a:t>  отличался  необыкновенно  высоким  ростом,  который  составлял  2 метра 04 сантиметра.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/>
              <a:t>А  каков  был  у  него  размер  ноги?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924943"/>
            <a:ext cx="4258816" cy="32475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Нога  у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Петра </a:t>
            </a:r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была  небольшой -   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	38  размера</a:t>
            </a: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петр ног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3104985" cy="40324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273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Что  изображено  на  гербе  рода  Романовых?  Что  символизирует  это  изображение?</a:t>
            </a:r>
            <a:endParaRPr lang="ru-RU" dirty="0"/>
          </a:p>
        </p:txBody>
      </p:sp>
      <p:pic>
        <p:nvPicPr>
          <p:cNvPr id="4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2247900" cy="2790825"/>
          </a:xfrm>
        </p:spPr>
      </p:pic>
      <p:sp>
        <p:nvSpPr>
          <p:cNvPr id="7" name="TextBox 6"/>
          <p:cNvSpPr txBox="1"/>
          <p:nvPr/>
        </p:nvSpPr>
        <p:spPr>
          <a:xfrm>
            <a:off x="3707904" y="3573016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Грифон – 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мифическое  животное,  которое   охраняет  сокровища,  золото. 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Кто  из   этих  правителей  династии  Романовых  прожил  более   60  лет?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1982104" cy="2736303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126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6093296"/>
            <a:ext cx="220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093296"/>
            <a:ext cx="240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6093296"/>
            <a:ext cx="210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836712"/>
            <a:ext cx="4546848" cy="57606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1729 – 1796  (67 лет)</a:t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1672 – 1725    (53 года)</a:t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 Петровна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1709 -  1761 (52 года)</a:t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3200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1868 – 1918  (50  лет)</a:t>
            </a: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екате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036" y="1616399"/>
            <a:ext cx="3581892" cy="45489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8245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Где  находится  </a:t>
            </a:r>
            <a:r>
              <a:rPr lang="ru-RU" sz="4400" dirty="0" smtClean="0"/>
              <a:t>традиционное   место  упокоения  представителей  династии  Романовых?</a:t>
            </a:r>
            <a:br>
              <a:rPr lang="ru-RU" sz="44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3"/>
            <a:ext cx="8229600" cy="7272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Архангельский    собор  Московского  Кремля 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(от  Михаила  Федоровича   до  Иоанна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Петропавловский   собор  С.-Петербурга </a:t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(от  Петра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до  Николая 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3" descr="арх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6324888" cy="6858000"/>
          </a:xfrm>
        </p:spPr>
      </p:pic>
      <p:pic>
        <p:nvPicPr>
          <p:cNvPr id="10" name="Рисунок 9" descr="петропав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Содержимое 7" descr="петропав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181700" y="0"/>
            <a:ext cx="2962300" cy="2132856"/>
          </a:xfrm>
        </p:spPr>
      </p:pic>
      <p:pic>
        <p:nvPicPr>
          <p:cNvPr id="11" name="Рисунок 10" descr="петропав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771800" cy="20788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400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-летие  дома  Романовых</a:t>
            </a:r>
            <a:b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1613 - 2013</a:t>
            </a:r>
            <a:endParaRPr lang="ru-RU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Содержимое 5" descr="герб ро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4176464" cy="5185186"/>
          </a:xfrm>
        </p:spPr>
      </p:pic>
      <p:pic>
        <p:nvPicPr>
          <p:cNvPr id="5" name="Содержимое 3" descr="династия.jpg"/>
          <p:cNvPicPr>
            <a:picLocks noChangeAspect="1"/>
          </p:cNvPicPr>
          <p:nvPr/>
        </p:nvPicPr>
        <p:blipFill>
          <a:blip r:embed="rId3" cstate="print">
            <a:lum bright="5000" contrast="40000"/>
          </a:blip>
          <a:stretch>
            <a:fillRect/>
          </a:stretch>
        </p:blipFill>
        <p:spPr>
          <a:xfrm>
            <a:off x="5004048" y="1556792"/>
            <a:ext cx="3691677" cy="44644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зовут  этих  представителей династии  Романовых?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678" y="2852936"/>
            <a:ext cx="1982105" cy="2736304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79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 зовут  этих  представителей династии  Романовых?</a:t>
            </a:r>
            <a:endParaRPr lang="ru-RU" dirty="0"/>
          </a:p>
        </p:txBody>
      </p:sp>
      <p:pic>
        <p:nvPicPr>
          <p:cNvPr id="4" name="Содержимое 3" descr="пе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1982104" cy="2736303"/>
          </a:xfrm>
        </p:spPr>
      </p:pic>
      <p:pic>
        <p:nvPicPr>
          <p:cNvPr id="5" name="Рисунок 4" descr="елизав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852936"/>
            <a:ext cx="2076427" cy="2736304"/>
          </a:xfrm>
          <a:prstGeom prst="rect">
            <a:avLst/>
          </a:prstGeom>
        </p:spPr>
      </p:pic>
      <p:pic>
        <p:nvPicPr>
          <p:cNvPr id="6" name="Рисунок 5" descr="екатер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748906"/>
          </a:xfrm>
          <a:prstGeom prst="rect">
            <a:avLst/>
          </a:prstGeom>
        </p:spPr>
      </p:pic>
      <p:pic>
        <p:nvPicPr>
          <p:cNvPr id="7" name="Рисунок 6" descr="никол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846465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6093296"/>
            <a:ext cx="126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Петр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6093296"/>
            <a:ext cx="220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Елизавета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6093296"/>
            <a:ext cx="240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Екатерина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6093296"/>
            <a:ext cx="2101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Николай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599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Сколько    членов  династии  Романовых  насчитывалось  к  1917  году?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5"/>
            <a:ext cx="8229600" cy="2959541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65</a:t>
            </a:r>
            <a:endParaRPr lang="ru-RU" sz="8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Пресекалась  ли  прямая  ветвь  рода  Романовых  на  российском  престоле?  Ответ  поясните.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276872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Да,  после  смерти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Елизаветы  Петровны  (1761)  престол  перешел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Голштейн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28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Готторпской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династии,  потомки  которой  и  занимали его  от  имени  Романовых начиная   с  Петра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III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и  до  Николая  </a:t>
            </a:r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endParaRPr lang="ru-RU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Содержимое 6" descr="елизаве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2808312" cy="349545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голштин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85691" y="0"/>
            <a:ext cx="9629691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304800"/>
            <a:ext cx="5187152" cy="5068416"/>
          </a:xfrm>
        </p:spPr>
        <p:txBody>
          <a:bodyPr>
            <a:normAutofit/>
          </a:bodyPr>
          <a:lstStyle/>
          <a:p>
            <a:pPr algn="l"/>
            <a:r>
              <a:rPr lang="ru-RU" sz="3200" b="0" dirty="0" smtClean="0"/>
              <a:t>Кто из русских поэтов впервые употребил выражение</a:t>
            </a:r>
            <a:r>
              <a:rPr lang="ru-RU" sz="3200" dirty="0" smtClean="0"/>
              <a:t> «гений чистый красоты</a:t>
            </a:r>
            <a:r>
              <a:rPr lang="ru-RU" sz="3200" b="0" dirty="0" smtClean="0"/>
              <a:t>» в стихотворении, посвященном </a:t>
            </a:r>
            <a:r>
              <a:rPr lang="ru-RU" sz="3200" dirty="0" smtClean="0"/>
              <a:t>представительнице дома Романовых?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-2772816" y="8036416"/>
            <a:ext cx="216024" cy="45719"/>
          </a:xfrm>
        </p:spPr>
        <p:txBody>
          <a:bodyPr>
            <a:normAutofit fontScale="25000" lnSpcReduction="20000"/>
          </a:bodyPr>
          <a:lstStyle/>
          <a:p>
            <a:endParaRPr lang="ru-RU" i="1" dirty="0"/>
          </a:p>
        </p:txBody>
      </p:sp>
      <p:pic>
        <p:nvPicPr>
          <p:cNvPr id="10" name="Содержимое 9" descr="александра 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7324"/>
            <a:ext cx="2981324" cy="440372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3">
      <a:dk1>
        <a:sysClr val="windowText" lastClr="000000"/>
      </a:dk1>
      <a:lt1>
        <a:sysClr val="window" lastClr="FFFFFF"/>
      </a:lt1>
      <a:dk2>
        <a:srgbClr val="FDEADA"/>
      </a:dk2>
      <a:lt2>
        <a:srgbClr val="1E0B0A"/>
      </a:lt2>
      <a:accent1>
        <a:srgbClr val="FFFFFF"/>
      </a:accent1>
      <a:accent2>
        <a:srgbClr val="E5B9B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814</TotalTime>
  <Words>506</Words>
  <Application>Microsoft Office PowerPoint</Application>
  <PresentationFormat>Экран (4:3)</PresentationFormat>
  <Paragraphs>62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Литейная</vt:lpstr>
      <vt:lpstr>Викторина </vt:lpstr>
      <vt:lpstr> Что  изображено  на  гербе  рода  Романовых?  Что  символизирует  это  изображение?</vt:lpstr>
      <vt:lpstr>Что  изображено  на  гербе  рода  Романовых?  Что  символизирует  это  изображение?</vt:lpstr>
      <vt:lpstr>Как  зовут  этих  представителей династии  Романовых?</vt:lpstr>
      <vt:lpstr>Как  зовут  этих  представителей династии  Романовых?</vt:lpstr>
      <vt:lpstr>Сколько    членов  династии  Романовых  насчитывалось  к  1917  году?</vt:lpstr>
      <vt:lpstr>Пресекалась  ли  прямая  ветвь  рода  Романовых  на  российском  престоле?  Ответ  поясните. </vt:lpstr>
      <vt:lpstr>Слайд 8</vt:lpstr>
      <vt:lpstr>Кто из русских поэтов впервые употребил выражение «гений чистый красоты» в стихотворении, посвященном представительнице дома Романовых? </vt:lpstr>
      <vt:lpstr>В. А. Жуковский  </vt:lpstr>
      <vt:lpstr>Ах! не с нами обитает Гений чистый красоты; Лишь порой он навещает Нас с небесной высоты; Он поспешен, как мечтанье, Как воздушный утра сон; Но в святом воспоминанье Неразлучен с сердцем он! </vt:lpstr>
      <vt:lpstr>«…делал смотры, парады, учения, ходил по маскарадам, заигрывал с масками, скакал без надобности по России из Чугуева в Новороссийск, Петербург и Москву». Кто автор этих строк, и о каком императоре идет речь?  </vt:lpstr>
      <vt:lpstr>     Л.Н. Толстой    об   императоре   Николае I  в рассказе «За что?»  </vt:lpstr>
      <vt:lpstr>При    каком  императоре  была  построена   первая  железная   дорога  России?  Какие  населенные  пункты  она  соединяла?  </vt:lpstr>
      <vt:lpstr> Николае I  30 октября (11 ноября по новому стилю) в 1837 г. состоялось торжественное открытие первой российской железной дороги массового пользования - Петербург и Царское Село были соединены однопутной железнодорожной колеей, по которой пошли поезда.</vt:lpstr>
      <vt:lpstr>Её  называли  «тихой  царицей». Она  много  внимания  уделяла  деятельности  благотворительных  учреждений. При  её  непосредственном  участии  было  организовано  «Патриотическое  общество для  поддержки  и  облегчения  участи  многих  страдальцев»  после  войны   1812 года.    По  легенде она  инсценировала  свою  смерть,  как  и  муж,  и  остаток  дней  провела  в  монастыре  под  именем  Веры  Молчальницы.  Кто  она?</vt:lpstr>
      <vt:lpstr>Императрица   Елизавета  Алексеевна,  жена  Александра I.    </vt:lpstr>
      <vt:lpstr>Слайд 18</vt:lpstr>
      <vt:lpstr>    «Медный всадник»  Последняя поэма, написанная Пушкиным в Болдине  в октябре 1833 г., — художественный итог его размышлений о личности Петра I, о «петербургском» периоде русской истории.  В поэме Пушкин показал образы двух императоров в самый драматичный момент для Петербурга и его жителей:      Петра  Великого   и  Александра  I.</vt:lpstr>
      <vt:lpstr> О ком из российских императоров, известный историк говорил «…он мелькнул падучей звездой на русском политическом небосклоне…»? </vt:lpstr>
      <vt:lpstr>  Перед вами несколько портретов последнего императора из династии Романовых, Николая II. На каком из них он изображен в форме офицера Преображенского полка?   Кто  автор    портрета? </vt:lpstr>
      <vt:lpstr>       На портрете В. А. Серова    Этот портрет император Николай II заказал художнику Серову в качестве подарка для  своей жены Александры Федоровны.  Назначение произведения диктовало иной характер изображения государя, нежели официальный портрет. Император, облаченный в тужурку офицера Преображенского полка, написан в простой обыденной позе. </vt:lpstr>
      <vt:lpstr>Какую   татуировку   сделал  себе  во   время  пребывания  в  Японии  цесаревич  Николай  Александрович, будущий  император  Николай II ?   1. Черный   дракон 2. Красный   дракон 3. Жёлтый  дракон 4. Зелёный  дракон</vt:lpstr>
      <vt:lpstr>27 апреля 1891 г. в Нагасаки на фрегате «Память Азова» вместе с    двоюродным  братом Георгом Греческим  прибыл  двадцатитрехлетний цесаревич Николай, который   совершая  неофициальные  прогулки  по  городу, посетил  и  мастера  татуировок.  Японские мастера считались лучшими в мире — только они владели техникой цветной татуировки.  У японцев такая «неразборчивость» вызвала откровенное удивление — ведь в Японии с помощью татуировок клеймили преступников, ими пользовались только представители низших классов.  На «Память Азова» явились два мастера.  Один из них «работал» с Николаем, другой — с Георгом Греческим.  Правую руку Николая украсило изображение дракона — с черным телом, желтыми рожками, красным брюхом и зелеными лапами. Несмотря на секретность визита мастеров на корабль, сведения о том, что на руке наследника русского престола теперь красуется дракон, просочились в печать.  </vt:lpstr>
      <vt:lpstr>         История спасения какого царя легла в основу сюжета известной оперы М. И. Глинки «Жизнь за царя»?    </vt:lpstr>
      <vt:lpstr>Михаила Федоровича   В опере Михаила Ивановича Глинки «Жизнь за царя» («Иван Сусанин») рассказывается о событиях 1612 года, связанных с походом польской шляхты на Москву. Известно, что поляки шли в Кострому, чтобы убить  16-летнего боярина Михаила Романова. Дорогу им вызвался показать крестьянин Иван Сусанин. Но вместо этого завел их в болото, где с ними и погиб. </vt:lpstr>
      <vt:lpstr>Кому из дома Романовых принадлежал этот экслибрис?        </vt:lpstr>
      <vt:lpstr> Александру II   Экслибрис - бумажный ярлык, прямоугольный, с вырезанными полукругом внутрь углами, 68 х 61  мм, изображение 44 х 40 мм, одноцветный,  с вензелевым изображением инициалов «АН» в облаках, увенчанных императорской короной, окружённой сиянием. Исполнен во II пол. XIX в. </vt:lpstr>
      <vt:lpstr>Многие   знают,  что  Петр I  отличался  необыкновенно  высоким  ростом,  который  составлял  2 метра 04 сантиметра.   А  каков  был  у  него  размер  ноги? </vt:lpstr>
      <vt:lpstr>Кто  из   этих  правителей  династии  Романовых  прожил  более   60  лет?</vt:lpstr>
      <vt:lpstr>               Екатерина  II 1729 – 1796  (67 лет)  Петр I 1672 – 1725    (53 года) Елизавета  Петровна 1709 -  1761 (52 года) Николай II 1868 – 1918  (50  лет)  </vt:lpstr>
      <vt:lpstr>Где  находится  традиционное   место  упокоения  представителей  династии  Романовых?    </vt:lpstr>
      <vt:lpstr>Архангельский    собор  Московского  Кремля (от  Михаила  Федоровича   до  Иоанна V). Петропавловский   собор  С.-Петербурга  (от  Петра I  до  Николая II)</vt:lpstr>
      <vt:lpstr>400-летие  дома  Романовых 1613 - 2013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  Романовых 1613 - 1917</dc:title>
  <dc:creator>Лариса</dc:creator>
  <cp:lastModifiedBy>Лариса</cp:lastModifiedBy>
  <cp:revision>68</cp:revision>
  <dcterms:created xsi:type="dcterms:W3CDTF">2013-12-21T14:03:43Z</dcterms:created>
  <dcterms:modified xsi:type="dcterms:W3CDTF">2013-12-23T19:09:56Z</dcterms:modified>
</cp:coreProperties>
</file>